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8" r:id="rId3"/>
    <p:sldId id="265" r:id="rId4"/>
    <p:sldId id="268" r:id="rId5"/>
    <p:sldId id="264" r:id="rId6"/>
    <p:sldId id="257" r:id="rId7"/>
  </p:sldIdLst>
  <p:sldSz cx="12192000" cy="6858000"/>
  <p:notesSz cx="6858000" cy="9144000"/>
  <p:embeddedFontLst>
    <p:embeddedFont>
      <p:font typeface="Abril Fatface" panose="020B0604020202020204" charset="0"/>
      <p:regular r:id="rId9"/>
    </p:embeddedFont>
    <p:embeddedFont>
      <p:font typeface="Calistoga" panose="020B0604020202020204" charset="0"/>
      <p:regular r:id="rId10"/>
    </p:embeddedFont>
    <p:embeddedFont>
      <p:font typeface="Antic Slab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2309f19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2309f19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332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252725" y="1833738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252700" y="3238038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 flipH="1">
            <a:off x="7208200" y="1633013"/>
            <a:ext cx="37311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 rot="10800000">
            <a:off x="497850" y="5609513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 rot="10800000">
            <a:off x="497850" y="1248488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90775" y="7518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93825" y="28947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7332750" y="28947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7332725" y="4913329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4"/>
          </p:nvPr>
        </p:nvSpPr>
        <p:spPr>
          <a:xfrm>
            <a:off x="2993825" y="21990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5"/>
          </p:nvPr>
        </p:nvSpPr>
        <p:spPr>
          <a:xfrm>
            <a:off x="7332750" y="21990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/>
          </p:nvPr>
        </p:nvSpPr>
        <p:spPr>
          <a:xfrm>
            <a:off x="7332725" y="42175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7"/>
          </p:nvPr>
        </p:nvSpPr>
        <p:spPr>
          <a:xfrm>
            <a:off x="2993825" y="491324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8"/>
          </p:nvPr>
        </p:nvSpPr>
        <p:spPr>
          <a:xfrm>
            <a:off x="2993825" y="421747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73350" y="1171188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73350" y="2382615"/>
            <a:ext cx="49608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464149" y="2371888"/>
            <a:ext cx="49611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6379900" y="2507500"/>
            <a:ext cx="1467600" cy="1467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358950" y="3370350"/>
            <a:ext cx="6227045" cy="8342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Конвертер </a:t>
            </a:r>
            <a:r>
              <a:rPr lang="ru-RU" dirty="0" smtClean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валют</a:t>
            </a:r>
            <a:r>
              <a:rPr b="0" i="0" dirty="0" smtClean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.</a:t>
            </a:r>
            <a:endParaRPr b="0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Автор: </a:t>
            </a:r>
            <a:r>
              <a:rPr lang="ru-RU" b="0" dirty="0" smtClean="0"/>
              <a:t>Супонова София Дмитриевна</a:t>
            </a:r>
            <a:endParaRPr b="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155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ru-RU" dirty="0" smtClean="0"/>
              <a:t>Конвертер валют.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13" y="495187"/>
            <a:ext cx="4453956" cy="3319751"/>
          </a:xfrm>
          <a:prstGeom prst="rect">
            <a:avLst/>
          </a:prstGeom>
        </p:spPr>
      </p:pic>
      <p:sp>
        <p:nvSpPr>
          <p:cNvPr id="134" name="Google Shape;134;p19"/>
          <p:cNvSpPr/>
          <p:nvPr/>
        </p:nvSpPr>
        <p:spPr>
          <a:xfrm>
            <a:off x="4543276" y="1900267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2157700" y="38149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891450" y="1833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90775" y="7518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Идея проекта.</a:t>
            </a:r>
            <a:endParaRPr b="1" dirty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1686038" y="2753151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Облегчить процесс конвертации валют.</a:t>
            </a:r>
            <a:endParaRPr b="0"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5433094" y="2741400"/>
            <a:ext cx="322982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Создать простой в использовании конвертер валют с калькулятором.</a:t>
            </a:r>
            <a:endParaRPr b="0" dirty="0"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1677234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Цель проекта</a:t>
            </a:r>
            <a:endParaRPr b="1"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5"/>
          </p:nvPr>
        </p:nvSpPr>
        <p:spPr>
          <a:xfrm>
            <a:off x="5427302" y="21170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Идея</a:t>
            </a:r>
            <a:endParaRPr b="1"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7"/>
          </p:nvPr>
        </p:nvSpPr>
        <p:spPr>
          <a:xfrm>
            <a:off x="2993824" y="4760845"/>
            <a:ext cx="368833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ru-RU" b="0" dirty="0"/>
              <a:t>Проект создан на базе языка </a:t>
            </a:r>
            <a:r>
              <a:rPr lang="ru-RU" b="0" dirty="0" err="1" smtClean="0"/>
              <a:t>Python</a:t>
            </a:r>
            <a:r>
              <a:rPr lang="ru-RU" b="0" dirty="0" smtClean="0"/>
              <a:t> при помощи графического </a:t>
            </a:r>
            <a:r>
              <a:rPr lang="ru-RU" b="0" dirty="0"/>
              <a:t>интерфейса </a:t>
            </a:r>
            <a:r>
              <a:rPr lang="ru-RU" b="0" dirty="0" err="1"/>
              <a:t>PyQT</a:t>
            </a:r>
            <a:r>
              <a:rPr lang="ru-RU" b="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8"/>
          </p:nvPr>
        </p:nvSpPr>
        <p:spPr>
          <a:xfrm>
            <a:off x="2993825" y="406507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Реализация</a:t>
            </a:r>
            <a:endParaRPr b="1" dirty="0"/>
          </a:p>
        </p:txBody>
      </p:sp>
      <p:sp>
        <p:nvSpPr>
          <p:cNvPr id="146" name="Google Shape;146;p19"/>
          <p:cNvSpPr/>
          <p:nvPr/>
        </p:nvSpPr>
        <p:spPr>
          <a:xfrm>
            <a:off x="854348" y="2256638"/>
            <a:ext cx="766461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01</a:t>
            </a:r>
          </a:p>
        </p:txBody>
      </p:sp>
      <p:sp>
        <p:nvSpPr>
          <p:cNvPr id="147" name="Google Shape;147;p19"/>
          <p:cNvSpPr/>
          <p:nvPr/>
        </p:nvSpPr>
        <p:spPr>
          <a:xfrm>
            <a:off x="4505962" y="2256638"/>
            <a:ext cx="884026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02</a:t>
            </a:r>
          </a:p>
        </p:txBody>
      </p:sp>
      <p:sp>
        <p:nvSpPr>
          <p:cNvPr id="148" name="Google Shape;148;p19"/>
          <p:cNvSpPr/>
          <p:nvPr/>
        </p:nvSpPr>
        <p:spPr>
          <a:xfrm>
            <a:off x="2153850" y="4314038"/>
            <a:ext cx="893187" cy="5481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03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823" y="3167730"/>
            <a:ext cx="4453956" cy="3319751"/>
          </a:xfrm>
          <a:prstGeom prst="rect">
            <a:avLst/>
          </a:prstGeom>
        </p:spPr>
      </p:pic>
      <p:grpSp>
        <p:nvGrpSpPr>
          <p:cNvPr id="22" name="Google Shape;430;p39"/>
          <p:cNvGrpSpPr/>
          <p:nvPr/>
        </p:nvGrpSpPr>
        <p:grpSpPr>
          <a:xfrm>
            <a:off x="4261518" y="970347"/>
            <a:ext cx="343224" cy="326555"/>
            <a:chOff x="4707700" y="2822475"/>
            <a:chExt cx="259625" cy="239550"/>
          </a:xfrm>
        </p:grpSpPr>
        <p:sp>
          <p:nvSpPr>
            <p:cNvPr id="23" name="Google Shape;431;p39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2;p39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3;p39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1168625" y="14736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1336425" y="1936888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ru-RU" b="1" dirty="0" smtClean="0"/>
              <a:t>Использованные классы.</a:t>
            </a:r>
            <a:endParaRPr b="1" dirty="0"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4294967295"/>
          </p:nvPr>
        </p:nvSpPr>
        <p:spPr>
          <a:xfrm>
            <a:off x="1336425" y="2840363"/>
            <a:ext cx="5170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ru-RU" dirty="0" smtClean="0"/>
              <a:t>Основные классы: </a:t>
            </a:r>
            <a:r>
              <a:rPr lang="en-US" b="0" dirty="0" err="1" smtClean="0"/>
              <a:t>TabWidget</a:t>
            </a:r>
            <a:r>
              <a:rPr lang="en-US" b="0" dirty="0" smtClean="0"/>
              <a:t>, </a:t>
            </a:r>
            <a:r>
              <a:rPr lang="en-US" b="0" dirty="0" err="1" smtClean="0"/>
              <a:t>Combobox</a:t>
            </a:r>
            <a:r>
              <a:rPr lang="en-US" b="0" dirty="0" smtClean="0"/>
              <a:t>, </a:t>
            </a:r>
            <a:r>
              <a:rPr lang="en-US" b="0" dirty="0" err="1" smtClean="0"/>
              <a:t>PushButton</a:t>
            </a:r>
            <a:r>
              <a:rPr lang="en-US" b="0" dirty="0" smtClean="0"/>
              <a:t>, </a:t>
            </a:r>
            <a:r>
              <a:rPr lang="en-US" b="0" dirty="0" err="1" smtClean="0"/>
              <a:t>ListWidget</a:t>
            </a:r>
            <a:r>
              <a:rPr lang="en-US" b="0" dirty="0" smtClean="0"/>
              <a:t>, </a:t>
            </a:r>
            <a:r>
              <a:rPr lang="en-US" b="0" dirty="0" err="1" smtClean="0"/>
              <a:t>LineEdit</a:t>
            </a:r>
            <a:endParaRPr lang="ru-RU" b="0" dirty="0" smtClean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ru-RU" b="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ru-RU" dirty="0" smtClean="0"/>
              <a:t>Структура: </a:t>
            </a:r>
            <a:r>
              <a:rPr lang="ru-RU" b="0" dirty="0" smtClean="0"/>
              <a:t>Программа состоит из двух вкладок – конвертер и калькулятор, списка истории.</a:t>
            </a:r>
            <a:endParaRPr b="0" dirty="0"/>
          </a:p>
        </p:txBody>
      </p:sp>
      <p:cxnSp>
        <p:nvCxnSpPr>
          <p:cNvPr id="208" name="Google Shape;208;p26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3"/>
          <a:stretch/>
        </p:blipFill>
        <p:spPr>
          <a:xfrm>
            <a:off x="7003572" y="0"/>
            <a:ext cx="5188428" cy="6858000"/>
          </a:xfrm>
          <a:prstGeom prst="rect">
            <a:avLst/>
          </a:prstGeom>
        </p:spPr>
      </p:pic>
      <p:sp>
        <p:nvSpPr>
          <p:cNvPr id="8" name="Google Shape;566;p39"/>
          <p:cNvSpPr/>
          <p:nvPr/>
        </p:nvSpPr>
        <p:spPr>
          <a:xfrm>
            <a:off x="3572393" y="2373034"/>
            <a:ext cx="351487" cy="363054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75" y="3473099"/>
            <a:ext cx="2286348" cy="2286348"/>
          </a:xfrm>
          <a:prstGeom prst="rect">
            <a:avLst/>
          </a:prstGeom>
        </p:spPr>
      </p:pic>
      <p:sp>
        <p:nvSpPr>
          <p:cNvPr id="260" name="Google Shape;260;p29"/>
          <p:cNvSpPr/>
          <p:nvPr/>
        </p:nvSpPr>
        <p:spPr>
          <a:xfrm>
            <a:off x="5569475" y="1245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262" name="Google Shape;262;p2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29"/>
          <p:cNvPicPr preferRelativeResize="0"/>
          <p:nvPr/>
        </p:nvPicPr>
        <p:blipFill rotWithShape="1">
          <a:blip r:embed="rId4">
            <a:alphaModFix/>
          </a:blip>
          <a:srcRect t="5578" b="27772"/>
          <a:stretch/>
        </p:blipFill>
        <p:spPr>
          <a:xfrm>
            <a:off x="735275" y="3473100"/>
            <a:ext cx="2286000" cy="2286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67" name="Google Shape;267;p29"/>
          <p:cNvSpPr txBox="1">
            <a:spLocks noGrp="1"/>
          </p:cNvSpPr>
          <p:nvPr>
            <p:ph type="title" idx="4294967295"/>
          </p:nvPr>
        </p:nvSpPr>
        <p:spPr>
          <a:xfrm>
            <a:off x="5569475" y="1703797"/>
            <a:ext cx="6719500" cy="100835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Использованные программы и библиотеки</a:t>
            </a:r>
            <a:r>
              <a:rPr lang="en-US" b="1" dirty="0" smtClean="0"/>
              <a:t>.</a:t>
            </a:r>
            <a:endParaRPr b="1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body" idx="4294967295"/>
          </p:nvPr>
        </p:nvSpPr>
        <p:spPr>
          <a:xfrm>
            <a:off x="5853500" y="3159300"/>
            <a:ext cx="5749200" cy="21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Библиотеки: </a:t>
            </a:r>
            <a:r>
              <a:rPr lang="en-US" b="0" dirty="0" smtClean="0"/>
              <a:t>PyQt5, sys, re, </a:t>
            </a:r>
            <a:r>
              <a:rPr lang="en-US" b="0" dirty="0" err="1" smtClean="0"/>
              <a:t>currency_converter</a:t>
            </a:r>
            <a:endParaRPr lang="en-US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Программы: </a:t>
            </a:r>
            <a:r>
              <a:rPr lang="en-US" b="0" dirty="0" err="1" smtClean="0"/>
              <a:t>QtDesigner</a:t>
            </a:r>
            <a:r>
              <a:rPr lang="en-US" b="0" dirty="0" smtClean="0"/>
              <a:t>, </a:t>
            </a:r>
            <a:r>
              <a:rPr lang="en-US" b="0" dirty="0" err="1" smtClean="0"/>
              <a:t>PyCharm</a:t>
            </a:r>
            <a:endParaRPr b="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5" y="1065150"/>
            <a:ext cx="2286000" cy="2286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75" y="1064802"/>
            <a:ext cx="2286348" cy="22863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r="10836"/>
          <a:stretch/>
        </p:blipFill>
        <p:spPr>
          <a:xfrm>
            <a:off x="735276" y="3473099"/>
            <a:ext cx="2286000" cy="22860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48"/>
          <a:stretch/>
        </p:blipFill>
        <p:spPr>
          <a:xfrm>
            <a:off x="3303030" y="3766662"/>
            <a:ext cx="1861946" cy="1698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4050825" y="1000713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873350" y="1323588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Выводы и перспективы.</a:t>
            </a:r>
            <a:endParaRPr b="1"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6464149" y="2600488"/>
            <a:ext cx="49611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Перспективы: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Доработка калькулятора, </a:t>
            </a:r>
            <a:r>
              <a:rPr lang="ru-RU" b="0" dirty="0" err="1" smtClean="0"/>
              <a:t>ревью</a:t>
            </a:r>
            <a:r>
              <a:rPr lang="ru-RU" b="0" dirty="0" smtClean="0"/>
              <a:t> кода и его оптимизация, возможность выбирать дату курса, добавление простой БД, конвертация в большее кол-во валют.</a:t>
            </a:r>
            <a:endParaRPr b="0"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873350" y="2611215"/>
            <a:ext cx="49608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Выводы: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В проекте реализовано большинство задуманных функций. Конвертер валют выполняет свою задачу, как и калькулятор, удобный дизайн.</a:t>
            </a:r>
            <a:endParaRPr b="0" dirty="0"/>
          </a:p>
        </p:txBody>
      </p:sp>
      <p:grpSp>
        <p:nvGrpSpPr>
          <p:cNvPr id="6" name="Google Shape;449;p39"/>
          <p:cNvGrpSpPr/>
          <p:nvPr/>
        </p:nvGrpSpPr>
        <p:grpSpPr>
          <a:xfrm>
            <a:off x="9292599" y="1524407"/>
            <a:ext cx="272464" cy="361861"/>
            <a:chOff x="4518575" y="2506200"/>
            <a:chExt cx="206100" cy="265450"/>
          </a:xfrm>
        </p:grpSpPr>
        <p:sp>
          <p:nvSpPr>
            <p:cNvPr id="7" name="Google Shape;450;p39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;p39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2;p39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39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39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39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39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39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39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62654" y="1833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1252725" y="1833738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Удачи!</a:t>
            </a:r>
            <a:endParaRPr b="1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1252700" y="3238038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smtClean="0"/>
              <a:t>… и спасибо за внимание</a:t>
            </a:r>
            <a:endParaRPr b="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89" y="2011082"/>
            <a:ext cx="4000711" cy="3000533"/>
          </a:xfrm>
          <a:prstGeom prst="rect">
            <a:avLst/>
          </a:prstGeom>
        </p:spPr>
      </p:pic>
      <p:sp>
        <p:nvSpPr>
          <p:cNvPr id="8" name="Google Shape;575;p39"/>
          <p:cNvSpPr/>
          <p:nvPr/>
        </p:nvSpPr>
        <p:spPr>
          <a:xfrm>
            <a:off x="4001153" y="2350173"/>
            <a:ext cx="299036" cy="291929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1F1E9"/>
      </a:lt1>
      <a:dk2>
        <a:srgbClr val="000000"/>
      </a:dk2>
      <a:lt2>
        <a:srgbClr val="EEEEEE"/>
      </a:lt2>
      <a:accent1>
        <a:srgbClr val="FFD966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155</Words>
  <Application>Microsoft Office PowerPoint</Application>
  <PresentationFormat>Широкоэкранный</PresentationFormat>
  <Paragraphs>27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Abril Fatface</vt:lpstr>
      <vt:lpstr>Calistoga</vt:lpstr>
      <vt:lpstr>Aldrich</vt:lpstr>
      <vt:lpstr>Antic Slab</vt:lpstr>
      <vt:lpstr>Calibri</vt:lpstr>
      <vt:lpstr>SlidesMania</vt:lpstr>
      <vt:lpstr>Конвертер валют.</vt:lpstr>
      <vt:lpstr>Идея проекта.</vt:lpstr>
      <vt:lpstr>Использованные классы.</vt:lpstr>
      <vt:lpstr>Использованные программы и библиотеки.</vt:lpstr>
      <vt:lpstr>Выводы и перспективы.</vt:lpstr>
      <vt:lpstr>Удачи!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Конвертер валют.</dc:title>
  <dc:creator>Sofia</dc:creator>
  <cp:lastModifiedBy>Sofia</cp:lastModifiedBy>
  <cp:revision>7</cp:revision>
  <dcterms:modified xsi:type="dcterms:W3CDTF">2023-11-09T20:12:30Z</dcterms:modified>
</cp:coreProperties>
</file>